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sldIdLst>
    <p:sldId id="256" r:id="rId5"/>
    <p:sldId id="276" r:id="rId6"/>
    <p:sldId id="284" r:id="rId7"/>
    <p:sldId id="285" r:id="rId8"/>
    <p:sldId id="271" r:id="rId9"/>
    <p:sldId id="287" r:id="rId10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76503" autoAdjust="0"/>
  </p:normalViewPr>
  <p:slideViewPr>
    <p:cSldViewPr snapToGrid="0">
      <p:cViewPr varScale="1">
        <p:scale>
          <a:sx n="61" d="100"/>
          <a:sy n="61" d="100"/>
        </p:scale>
        <p:origin x="8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8/29/2023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022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Can’t ignore the context in which we are trying to ‘do better’ </a:t>
            </a:r>
          </a:p>
          <a:p>
            <a:r>
              <a:rPr lang="en-US" dirty="0"/>
              <a:t>It is simply not enough to provide clinical treatment in a vacuum</a:t>
            </a:r>
          </a:p>
          <a:p>
            <a:r>
              <a:rPr lang="en-US" dirty="0"/>
              <a:t>Many stress factors</a:t>
            </a:r>
          </a:p>
          <a:p>
            <a:endParaRPr lang="en-US" dirty="0"/>
          </a:p>
          <a:p>
            <a:r>
              <a:rPr lang="en-US" dirty="0"/>
              <a:t>Poverty</a:t>
            </a:r>
          </a:p>
          <a:p>
            <a:r>
              <a:rPr lang="en-US" dirty="0"/>
              <a:t>Racism</a:t>
            </a:r>
          </a:p>
          <a:p>
            <a:r>
              <a:rPr lang="en-US" dirty="0"/>
              <a:t>Gun violence</a:t>
            </a:r>
          </a:p>
          <a:p>
            <a:r>
              <a:rPr lang="en-US" dirty="0"/>
              <a:t>Police violence</a:t>
            </a:r>
          </a:p>
          <a:p>
            <a:r>
              <a:rPr lang="en-US" dirty="0"/>
              <a:t>Mass incarceration</a:t>
            </a:r>
          </a:p>
          <a:p>
            <a:r>
              <a:rPr lang="en-US" dirty="0"/>
              <a:t>Dismantling of fragile LGBTQ+ rights</a:t>
            </a:r>
          </a:p>
          <a:p>
            <a:r>
              <a:rPr lang="en-US" dirty="0"/>
              <a:t>Unequal access to health care</a:t>
            </a:r>
          </a:p>
          <a:p>
            <a:r>
              <a:rPr lang="en-US" dirty="0"/>
              <a:t>Lack of affordable housing</a:t>
            </a:r>
          </a:p>
          <a:p>
            <a:r>
              <a:rPr lang="en-US" dirty="0"/>
              <a:t>Inaccessible childcare</a:t>
            </a:r>
          </a:p>
          <a:p>
            <a:r>
              <a:rPr lang="en-US" dirty="0"/>
              <a:t>Climate crisis</a:t>
            </a:r>
          </a:p>
          <a:p>
            <a:r>
              <a:rPr lang="en-US" dirty="0"/>
              <a:t>Vilification of undocumented people</a:t>
            </a:r>
          </a:p>
          <a:p>
            <a:r>
              <a:rPr lang="en-US" dirty="0"/>
              <a:t>Treadmill to barely meet basic needs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120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are the questions people are asking when they even begin to contemplate seeking services</a:t>
            </a:r>
          </a:p>
          <a:p>
            <a:r>
              <a:rPr lang="en-US" dirty="0"/>
              <a:t>Outreach and supportive connections are critical</a:t>
            </a:r>
          </a:p>
          <a:p>
            <a:r>
              <a:rPr lang="en-US" dirty="0"/>
              <a:t>All these questions stand between acknowledgement that help is needed and actually asking for help</a:t>
            </a:r>
          </a:p>
          <a:p>
            <a:r>
              <a:rPr lang="en-US" dirty="0"/>
              <a:t>That wall is even higher for people of color, folks who have a history of trauma, low-income, undocumented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0257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Then you get this sort of path to actually find help.....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6406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794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660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 userDrawn="1"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5F02DCD1-2C6B-F948-9F72-3BB0CF3D512E}" type="datetime1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C1583C39-01BF-7F43-854C-FBB4E9AB6B0C}" type="datetime1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5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1" y="2526318"/>
            <a:ext cx="321868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4B103E64-1627-9140-8127-1849FED275E1}" type="datetime1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7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8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2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 userDrawn="1"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DD9C8446-696E-6942-B6C8-CC9CAD0B34E0}" type="datetime1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62587F-7496-384A-AF40-18FC8CF0709D}"/>
              </a:ext>
            </a:extLst>
          </p:cNvPr>
          <p:cNvSpPr/>
          <p:nvPr userDrawn="1"/>
        </p:nvSpPr>
        <p:spPr>
          <a:xfrm>
            <a:off x="0" y="2286002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 userDrawn="1"/>
        </p:nvSpPr>
        <p:spPr>
          <a:xfrm flipH="1">
            <a:off x="8597718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F5592931-05C6-8543-8B6E-A8BD29BD5C2B}" type="datetime1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2387600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539075"/>
            <a:ext cx="6245912" cy="1406101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7" name="Freeform 16">
            <a:extLst>
              <a:ext uri="{FF2B5EF4-FFF2-40B4-BE49-F238E27FC236}">
                <a16:creationId xmlns:a16="http://schemas.microsoft.com/office/drawing/2014/main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7E7AB22C-8B7E-9B4A-8C65-396C3C874D86}" type="datetime1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3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8CE9AC2A-20AD-8C48-B5EB-B5322BDBCDEE}" type="datetime1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1" y="1684338"/>
            <a:ext cx="8594558" cy="2810460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1813" y="4494213"/>
            <a:ext cx="3511550" cy="679450"/>
          </a:xfrm>
        </p:spPr>
        <p:txBody>
          <a:bodyPr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4CF75428-5BE0-934D-BB71-675F8E23A386}" type="datetime1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1569803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9A85C5CA-AE29-AB4C-8F85-0373C72001D8}" type="datetime1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1106" y="6356350"/>
            <a:ext cx="4114800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 userDrawn="1"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 userDrawn="1"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 userDrawn="1"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 userDrawn="1"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 userDrawn="1"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10678142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0445668-2DC5-E84C-8B16-922BC95F13F2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75594855-01E8-5A4B-B2B8-E2ECEF879100}" type="datetime1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D9227732-A878-814C-8621-64ED1B2CCF9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B562DF68-3089-814D-8A14-C651FE91885E}" type="datetime1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1820534"/>
          </a:xfrm>
        </p:spPr>
        <p:txBody>
          <a:bodyPr/>
          <a:lstStyle/>
          <a:p>
            <a:r>
              <a:rPr lang="en-US" dirty="0"/>
              <a:t>Omaha Meeting</a:t>
            </a:r>
            <a:br>
              <a:rPr lang="en-US" dirty="0"/>
            </a:br>
            <a:r>
              <a:rPr lang="en-US" sz="4800" dirty="0"/>
              <a:t>Problem Statement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57748" y="5332299"/>
            <a:ext cx="9500507" cy="806675"/>
          </a:xfrm>
        </p:spPr>
        <p:txBody>
          <a:bodyPr/>
          <a:lstStyle/>
          <a:p>
            <a:r>
              <a:rPr lang="en-US" dirty="0"/>
              <a:t>Anne Kuppinger</a:t>
            </a:r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C48E3C-383F-4405-64C0-FDCA1A8480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8385CEF-E2B8-045D-FFA5-03DFBE78E4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7892" y="201907"/>
            <a:ext cx="5913092" cy="61544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20886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Placeholder 28">
            <a:extLst>
              <a:ext uri="{FF2B5EF4-FFF2-40B4-BE49-F238E27FC236}">
                <a16:creationId xmlns:a16="http://schemas.microsoft.com/office/drawing/2014/main" id="{5592B78C-79D1-CC0A-96A4-552287A68D29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/>
          <a:srcRect l="66" r="66"/>
          <a:stretch>
            <a:fillRect/>
          </a:stretch>
        </p:blipFill>
        <p:spPr>
          <a:xfrm>
            <a:off x="544209" y="2027493"/>
            <a:ext cx="1886765" cy="1888128"/>
          </a:xfrm>
          <a:prstGeom prst="rect">
            <a:avLst/>
          </a:prstGeom>
        </p:spPr>
      </p:pic>
      <p:sp>
        <p:nvSpPr>
          <p:cNvPr id="20" name="Text Placeholder 35">
            <a:extLst>
              <a:ext uri="{FF2B5EF4-FFF2-40B4-BE49-F238E27FC236}">
                <a16:creationId xmlns:a16="http://schemas.microsoft.com/office/drawing/2014/main" id="{94EEA7BD-EE98-21D1-2C72-0217C5E956D1}"/>
              </a:ext>
            </a:extLst>
          </p:cNvPr>
          <p:cNvSpPr txBox="1">
            <a:spLocks/>
          </p:cNvSpPr>
          <p:nvPr/>
        </p:nvSpPr>
        <p:spPr>
          <a:xfrm>
            <a:off x="2735854" y="982234"/>
            <a:ext cx="4480492" cy="34766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1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Why bother?</a:t>
            </a:r>
          </a:p>
        </p:txBody>
      </p:sp>
      <p:sp>
        <p:nvSpPr>
          <p:cNvPr id="21" name="Text Placeholder 35">
            <a:extLst>
              <a:ext uri="{FF2B5EF4-FFF2-40B4-BE49-F238E27FC236}">
                <a16:creationId xmlns:a16="http://schemas.microsoft.com/office/drawing/2014/main" id="{AC46B888-9946-2CB1-057C-E35EF99B0D1F}"/>
              </a:ext>
            </a:extLst>
          </p:cNvPr>
          <p:cNvSpPr txBox="1">
            <a:spLocks/>
          </p:cNvSpPr>
          <p:nvPr/>
        </p:nvSpPr>
        <p:spPr>
          <a:xfrm>
            <a:off x="2694566" y="1628499"/>
            <a:ext cx="5255046" cy="39899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1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I’m afraid I’ll lose control.</a:t>
            </a:r>
          </a:p>
        </p:txBody>
      </p:sp>
      <p:sp>
        <p:nvSpPr>
          <p:cNvPr id="22" name="Text Placeholder 35">
            <a:extLst>
              <a:ext uri="{FF2B5EF4-FFF2-40B4-BE49-F238E27FC236}">
                <a16:creationId xmlns:a16="http://schemas.microsoft.com/office/drawing/2014/main" id="{032EA10C-EA69-FFBD-342F-D333752F30C1}"/>
              </a:ext>
            </a:extLst>
          </p:cNvPr>
          <p:cNvSpPr txBox="1">
            <a:spLocks/>
          </p:cNvSpPr>
          <p:nvPr/>
        </p:nvSpPr>
        <p:spPr>
          <a:xfrm>
            <a:off x="3097873" y="2387257"/>
            <a:ext cx="3756454" cy="61910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1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Will this even work?  </a:t>
            </a:r>
          </a:p>
        </p:txBody>
      </p:sp>
      <p:sp>
        <p:nvSpPr>
          <p:cNvPr id="23" name="Text Placeholder 35">
            <a:extLst>
              <a:ext uri="{FF2B5EF4-FFF2-40B4-BE49-F238E27FC236}">
                <a16:creationId xmlns:a16="http://schemas.microsoft.com/office/drawing/2014/main" id="{52AE1D5B-3655-622B-D753-DA8E433C80BC}"/>
              </a:ext>
            </a:extLst>
          </p:cNvPr>
          <p:cNvSpPr txBox="1">
            <a:spLocks/>
          </p:cNvSpPr>
          <p:nvPr/>
        </p:nvSpPr>
        <p:spPr>
          <a:xfrm>
            <a:off x="2735854" y="3503974"/>
            <a:ext cx="5255047" cy="39348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1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I have no idea where to go. </a:t>
            </a:r>
          </a:p>
        </p:txBody>
      </p:sp>
      <p:sp>
        <p:nvSpPr>
          <p:cNvPr id="24" name="Text Placeholder 35">
            <a:extLst>
              <a:ext uri="{FF2B5EF4-FFF2-40B4-BE49-F238E27FC236}">
                <a16:creationId xmlns:a16="http://schemas.microsoft.com/office/drawing/2014/main" id="{719E362E-C345-B578-D129-5AA924E89D06}"/>
              </a:ext>
            </a:extLst>
          </p:cNvPr>
          <p:cNvSpPr txBox="1">
            <a:spLocks/>
          </p:cNvSpPr>
          <p:nvPr/>
        </p:nvSpPr>
        <p:spPr>
          <a:xfrm>
            <a:off x="706087" y="4395070"/>
            <a:ext cx="4480492" cy="34766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1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Will they believe me? </a:t>
            </a:r>
          </a:p>
        </p:txBody>
      </p:sp>
      <p:sp>
        <p:nvSpPr>
          <p:cNvPr id="25" name="Text Placeholder 35">
            <a:extLst>
              <a:ext uri="{FF2B5EF4-FFF2-40B4-BE49-F238E27FC236}">
                <a16:creationId xmlns:a16="http://schemas.microsoft.com/office/drawing/2014/main" id="{716D9D2A-D76E-BE4C-C18F-DD0989DA45DB}"/>
              </a:ext>
            </a:extLst>
          </p:cNvPr>
          <p:cNvSpPr txBox="1">
            <a:spLocks/>
          </p:cNvSpPr>
          <p:nvPr/>
        </p:nvSpPr>
        <p:spPr>
          <a:xfrm>
            <a:off x="872836" y="5137200"/>
            <a:ext cx="7486753" cy="47348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1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Will they ‘get?’ me?</a:t>
            </a:r>
          </a:p>
        </p:txBody>
      </p:sp>
      <p:sp>
        <p:nvSpPr>
          <p:cNvPr id="28" name="Text Placeholder 35">
            <a:extLst>
              <a:ext uri="{FF2B5EF4-FFF2-40B4-BE49-F238E27FC236}">
                <a16:creationId xmlns:a16="http://schemas.microsoft.com/office/drawing/2014/main" id="{7F3E345D-1D87-1960-3DEC-9683C3E24707}"/>
              </a:ext>
            </a:extLst>
          </p:cNvPr>
          <p:cNvSpPr txBox="1">
            <a:spLocks/>
          </p:cNvSpPr>
          <p:nvPr/>
        </p:nvSpPr>
        <p:spPr>
          <a:xfrm>
            <a:off x="5186579" y="4376909"/>
            <a:ext cx="4480492" cy="34766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1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Will they blame me?</a:t>
            </a:r>
          </a:p>
        </p:txBody>
      </p:sp>
      <p:sp>
        <p:nvSpPr>
          <p:cNvPr id="6" name="Text Placeholder 35">
            <a:extLst>
              <a:ext uri="{FF2B5EF4-FFF2-40B4-BE49-F238E27FC236}">
                <a16:creationId xmlns:a16="http://schemas.microsoft.com/office/drawing/2014/main" id="{7713BDD9-29FC-2260-584C-E789CA334797}"/>
              </a:ext>
            </a:extLst>
          </p:cNvPr>
          <p:cNvSpPr txBox="1">
            <a:spLocks/>
          </p:cNvSpPr>
          <p:nvPr/>
        </p:nvSpPr>
        <p:spPr>
          <a:xfrm>
            <a:off x="2694566" y="6005149"/>
            <a:ext cx="5424198" cy="259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1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Is this a safe place for me?</a:t>
            </a:r>
          </a:p>
        </p:txBody>
      </p:sp>
    </p:spTree>
    <p:extLst>
      <p:ext uri="{BB962C8B-B14F-4D97-AF65-F5344CB8AC3E}">
        <p14:creationId xmlns:p14="http://schemas.microsoft.com/office/powerpoint/2010/main" val="849684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4" grpId="0"/>
      <p:bldP spid="25" grpId="0"/>
      <p:bldP spid="28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C48E3C-383F-4405-64C0-FDCA1A8480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B7794B-DB18-4D05-C80F-37D1AC469D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9469" y="737566"/>
            <a:ext cx="4011885" cy="401188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0D42A882-91CE-DEB5-EEFC-76C6E6A631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4978" y="725574"/>
            <a:ext cx="4334926" cy="5630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951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C1C92E27-D550-F44E-8491-927F819E72B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938189" y="3611592"/>
            <a:ext cx="2281237" cy="729260"/>
          </a:xfrm>
        </p:spPr>
        <p:txBody>
          <a:bodyPr/>
          <a:lstStyle/>
          <a:p>
            <a:r>
              <a:rPr lang="en-US" sz="2400" dirty="0"/>
              <a:t>Access problems</a:t>
            </a:r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176187A9-3EBE-F64D-AE99-021BB3767F9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659693" y="5345037"/>
            <a:ext cx="2281237" cy="347662"/>
          </a:xfrm>
        </p:spPr>
        <p:txBody>
          <a:bodyPr/>
          <a:lstStyle/>
          <a:p>
            <a:r>
              <a:rPr lang="en-US" sz="2400" dirty="0"/>
              <a:t>Skepticism</a:t>
            </a:r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5B19EE51-628F-CA4E-94B0-57E9ACA1446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782182" y="893420"/>
            <a:ext cx="2281237" cy="347662"/>
          </a:xfrm>
        </p:spPr>
        <p:txBody>
          <a:bodyPr/>
          <a:lstStyle/>
          <a:p>
            <a:r>
              <a:rPr lang="en-US" sz="2400" dirty="0"/>
              <a:t>Stigma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9DC429C0-1DEB-1F4F-AE66-C503B31B7B4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901056" y="1314699"/>
            <a:ext cx="2508314" cy="347662"/>
          </a:xfrm>
        </p:spPr>
        <p:txBody>
          <a:bodyPr/>
          <a:lstStyle/>
          <a:p>
            <a:r>
              <a:rPr lang="en-US" sz="2400" dirty="0"/>
              <a:t>Unclear how to get help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7CCF58-9B83-4A4F-8CA9-3D9C9BB7A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id="{DB012154-ACCB-81CF-E0AB-AA8123DB214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/>
          <a:srcRect l="660" r="660"/>
          <a:stretch>
            <a:fillRect/>
          </a:stretch>
        </p:blipFill>
        <p:spPr>
          <a:xfrm>
            <a:off x="441549" y="3429000"/>
            <a:ext cx="1200374" cy="120124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CD665FA-E2FD-BED9-01CA-A01704FD61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6538" y="150273"/>
            <a:ext cx="1810770" cy="181077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C4FB303-F8E7-547E-9241-F56BD5182E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63419" y="587041"/>
            <a:ext cx="1548056" cy="154805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35ADBDC-FC8C-6528-69D8-64EFC4E8E41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08365" y="1914068"/>
            <a:ext cx="1243914" cy="1243914"/>
          </a:xfrm>
          <a:prstGeom prst="rect">
            <a:avLst/>
          </a:prstGeom>
        </p:spPr>
      </p:pic>
      <p:sp>
        <p:nvSpPr>
          <p:cNvPr id="4" name="Text Placeholder 35">
            <a:extLst>
              <a:ext uri="{FF2B5EF4-FFF2-40B4-BE49-F238E27FC236}">
                <a16:creationId xmlns:a16="http://schemas.microsoft.com/office/drawing/2014/main" id="{D6B6725C-8462-1DBA-0C9F-43334543C34D}"/>
              </a:ext>
            </a:extLst>
          </p:cNvPr>
          <p:cNvSpPr txBox="1">
            <a:spLocks/>
          </p:cNvSpPr>
          <p:nvPr/>
        </p:nvSpPr>
        <p:spPr>
          <a:xfrm>
            <a:off x="6901056" y="3566236"/>
            <a:ext cx="2281237" cy="34766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1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Isolation and loneliness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E02AF11-8DCB-6952-A020-0F102322A0D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44187" y="3820733"/>
            <a:ext cx="1243914" cy="1243914"/>
          </a:xfrm>
          <a:prstGeom prst="rect">
            <a:avLst/>
          </a:prstGeom>
        </p:spPr>
      </p:pic>
      <p:sp>
        <p:nvSpPr>
          <p:cNvPr id="10" name="Text Placeholder 33">
            <a:extLst>
              <a:ext uri="{FF2B5EF4-FFF2-40B4-BE49-F238E27FC236}">
                <a16:creationId xmlns:a16="http://schemas.microsoft.com/office/drawing/2014/main" id="{2D13E694-1538-22B8-BEA0-304008673C6F}"/>
              </a:ext>
            </a:extLst>
          </p:cNvPr>
          <p:cNvSpPr txBox="1">
            <a:spLocks/>
          </p:cNvSpPr>
          <p:nvPr/>
        </p:nvSpPr>
        <p:spPr>
          <a:xfrm>
            <a:off x="6306403" y="3973036"/>
            <a:ext cx="2447119" cy="72926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1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Short on empathy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C3914E9-A53A-4A23-4253-907FBFEB5FD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26770" y="4881607"/>
            <a:ext cx="1442970" cy="1442970"/>
          </a:xfrm>
          <a:prstGeom prst="rect">
            <a:avLst/>
          </a:prstGeom>
        </p:spPr>
      </p:pic>
      <p:sp>
        <p:nvSpPr>
          <p:cNvPr id="20" name="Text Placeholder 37">
            <a:extLst>
              <a:ext uri="{FF2B5EF4-FFF2-40B4-BE49-F238E27FC236}">
                <a16:creationId xmlns:a16="http://schemas.microsoft.com/office/drawing/2014/main" id="{EA536226-D226-C4E5-8F65-BD6FAB295BAC}"/>
              </a:ext>
            </a:extLst>
          </p:cNvPr>
          <p:cNvSpPr txBox="1">
            <a:spLocks/>
          </p:cNvSpPr>
          <p:nvPr/>
        </p:nvSpPr>
        <p:spPr>
          <a:xfrm>
            <a:off x="3142167" y="2337714"/>
            <a:ext cx="2649537" cy="42767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1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One size fits no one</a:t>
            </a:r>
          </a:p>
        </p:txBody>
      </p:sp>
      <p:pic>
        <p:nvPicPr>
          <p:cNvPr id="1026" name="Picture 2" descr="sneaker Icon 1179406">
            <a:extLst>
              <a:ext uri="{FF2B5EF4-FFF2-40B4-BE49-F238E27FC236}">
                <a16:creationId xmlns:a16="http://schemas.microsoft.com/office/drawing/2014/main" id="{28274085-909C-279A-6676-6D3060D73A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915" y="1181340"/>
            <a:ext cx="1810771" cy="1810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D96CC32-59AB-286C-2B7F-4A9FAA491D3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512252" y="5371417"/>
            <a:ext cx="1167495" cy="1167495"/>
          </a:xfrm>
          <a:prstGeom prst="rect">
            <a:avLst/>
          </a:prstGeom>
        </p:spPr>
      </p:pic>
      <p:sp>
        <p:nvSpPr>
          <p:cNvPr id="7" name="Text Placeholder 35">
            <a:extLst>
              <a:ext uri="{FF2B5EF4-FFF2-40B4-BE49-F238E27FC236}">
                <a16:creationId xmlns:a16="http://schemas.microsoft.com/office/drawing/2014/main" id="{6B5B110E-90B8-9472-8736-0D9D4290DC6E}"/>
              </a:ext>
            </a:extLst>
          </p:cNvPr>
          <p:cNvSpPr txBox="1">
            <a:spLocks/>
          </p:cNvSpPr>
          <p:nvPr/>
        </p:nvSpPr>
        <p:spPr>
          <a:xfrm>
            <a:off x="7218592" y="5692699"/>
            <a:ext cx="2281237" cy="34766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b="1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Not being heard</a:t>
            </a:r>
          </a:p>
        </p:txBody>
      </p:sp>
    </p:spTree>
    <p:extLst>
      <p:ext uri="{BB962C8B-B14F-4D97-AF65-F5344CB8AC3E}">
        <p14:creationId xmlns:p14="http://schemas.microsoft.com/office/powerpoint/2010/main" val="3335690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C8693694-A820-87AB-6993-1D714B110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101" y="1177636"/>
            <a:ext cx="11244590" cy="5543839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200" dirty="0"/>
              <a:t>Universal maternal mental health care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200" dirty="0"/>
              <a:t>Training &amp; resources in schools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200" dirty="0"/>
              <a:t>Real ‘system’ for transition age youth 16-25, especially for young people in out-of-home care, and justice involved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200" dirty="0"/>
              <a:t>Comprehensive, easy to access crisis services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200" dirty="0"/>
              <a:t>No wait lists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200" dirty="0"/>
              <a:t>Aligned fiscal and service approaches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200" dirty="0"/>
              <a:t>Access to Youth, Family, and Adult Peer Services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7D5B2DBF-87B4-1479-0D9F-CDA0B5CF92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1" name="Title 20">
            <a:extLst>
              <a:ext uri="{FF2B5EF4-FFF2-40B4-BE49-F238E27FC236}">
                <a16:creationId xmlns:a16="http://schemas.microsoft.com/office/drawing/2014/main" id="{51378E25-B7C4-0AE2-0B5B-D11B7D132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101" y="-271007"/>
            <a:ext cx="10398035" cy="1325563"/>
          </a:xfrm>
        </p:spPr>
        <p:txBody>
          <a:bodyPr/>
          <a:lstStyle/>
          <a:p>
            <a:r>
              <a:rPr lang="en-US" sz="4000" dirty="0"/>
              <a:t>Priority Needs...</a:t>
            </a:r>
          </a:p>
        </p:txBody>
      </p:sp>
    </p:spTree>
    <p:extLst>
      <p:ext uri="{BB962C8B-B14F-4D97-AF65-F5344CB8AC3E}">
        <p14:creationId xmlns:p14="http://schemas.microsoft.com/office/powerpoint/2010/main" val="2920545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al Color Block_Win32_AP_v2" id="{3EA4D81A-EBDE-431D-8B15-A5A6F500D5A4}" vid="{8EBF5489-0BE1-418D-A69C-2193D304C7E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1" ma:contentTypeDescription="Create a new document." ma:contentTypeScope="" ma:versionID="64dfb1555687e0874b4304b796b5b0c7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6e4c555b5e194d05b7203de9c4567b3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5BAB77-79E1-4739-AA51-10C9079186D6}">
  <ds:schemaRefs>
    <ds:schemaRef ds:uri="230e9df3-be65-4c73-a93b-d1236ebd677e"/>
    <ds:schemaRef ds:uri="http://purl.org/dc/terms/"/>
    <ds:schemaRef ds:uri="http://schemas.openxmlformats.org/package/2006/metadata/core-properties"/>
    <ds:schemaRef ds:uri="16c05727-aa75-4e4a-9b5f-8a80a1165891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sharepoint/v3"/>
    <ds:schemaRef ds:uri="http://schemas.microsoft.com/office/infopath/2007/PartnerControls"/>
    <ds:schemaRef ds:uri="71af3243-3dd4-4a8d-8c0d-dd76da1f02a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5334180-0405-413B-834A-44FA9E05AD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615295-94F6-4CE2-A1B1-6B7E1DAA5A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{7CEA6FE9-E638-4312-9C71-B9936E65CB37}tf45331398_win32</Template>
  <TotalTime>6547</TotalTime>
  <Words>281</Words>
  <Application>Microsoft Office PowerPoint</Application>
  <PresentationFormat>Widescreen</PresentationFormat>
  <Paragraphs>58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Tenorite</vt:lpstr>
      <vt:lpstr>Wingdings</vt:lpstr>
      <vt:lpstr>Office Theme</vt:lpstr>
      <vt:lpstr>Omaha Meeting Problem Statement</vt:lpstr>
      <vt:lpstr>PowerPoint Presentation</vt:lpstr>
      <vt:lpstr>PowerPoint Presentation</vt:lpstr>
      <vt:lpstr>PowerPoint Presentation</vt:lpstr>
      <vt:lpstr>PowerPoint Presentation</vt:lpstr>
      <vt:lpstr>Priority Needs...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Omaha Meeting Problem Statement</dc:title>
  <dc:creator>Anne Kuppinger</dc:creator>
  <cp:lastModifiedBy>Anne Kuppinger</cp:lastModifiedBy>
  <cp:revision>16</cp:revision>
  <cp:lastPrinted>2023-08-02T14:39:22Z</cp:lastPrinted>
  <dcterms:created xsi:type="dcterms:W3CDTF">2023-07-28T01:49:53Z</dcterms:created>
  <dcterms:modified xsi:type="dcterms:W3CDTF">2023-08-29T19:08:09Z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